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28"/>
  </p:notesMasterIdLst>
  <p:sldIdLst>
    <p:sldId id="262" r:id="rId2"/>
    <p:sldId id="259" r:id="rId3"/>
    <p:sldId id="258" r:id="rId4"/>
    <p:sldId id="257" r:id="rId5"/>
    <p:sldId id="269" r:id="rId6"/>
    <p:sldId id="277" r:id="rId7"/>
    <p:sldId id="270" r:id="rId8"/>
    <p:sldId id="278" r:id="rId9"/>
    <p:sldId id="271" r:id="rId10"/>
    <p:sldId id="279" r:id="rId11"/>
    <p:sldId id="272" r:id="rId12"/>
    <p:sldId id="280" r:id="rId13"/>
    <p:sldId id="273" r:id="rId14"/>
    <p:sldId id="281" r:id="rId15"/>
    <p:sldId id="274" r:id="rId16"/>
    <p:sldId id="282" r:id="rId17"/>
    <p:sldId id="275" r:id="rId18"/>
    <p:sldId id="283" r:id="rId19"/>
    <p:sldId id="261" r:id="rId20"/>
    <p:sldId id="263" r:id="rId21"/>
    <p:sldId id="264" r:id="rId22"/>
    <p:sldId id="265" r:id="rId23"/>
    <p:sldId id="260" r:id="rId24"/>
    <p:sldId id="266" r:id="rId25"/>
    <p:sldId id="267" r:id="rId26"/>
    <p:sldId id="26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08D"/>
    <a:srgbClr val="97529E"/>
    <a:srgbClr val="DC9F2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50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EEC0-CA16-408A-8620-22414723F481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E651D-6D92-4611-A692-7E2FEE9DF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As</a:t>
            </a:r>
            <a:r>
              <a:rPr lang="en-IN" baseline="0" dirty="0" smtClean="0"/>
              <a:t> these future aspects can be mentioned as Reasons behind Success.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E651D-6D92-4611-A692-7E2FEE9DF68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A70DCF-CE35-4A77-9B2B-FE7DAA0E4BC5}" type="datetimeFigureOut">
              <a:rPr lang="en-US" smtClean="0"/>
              <a:pPr/>
              <a:t>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C8501E4-D130-44CF-873E-347792D208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8860" y="3857628"/>
            <a:ext cx="492922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2000" b="1" i="1" dirty="0" smtClean="0"/>
              <a:t>Submitted</a:t>
            </a:r>
            <a:r>
              <a:rPr lang="en-US" sz="2000" b="1" i="1" dirty="0" smtClean="0">
                <a:solidFill>
                  <a:schemeClr val="accent3"/>
                </a:solidFill>
              </a:rPr>
              <a:t> </a:t>
            </a:r>
            <a:r>
              <a:rPr lang="en-US" sz="2000" b="1" i="1" dirty="0" smtClean="0"/>
              <a:t>by</a:t>
            </a:r>
            <a:r>
              <a:rPr lang="en-US" sz="2000" dirty="0" smtClean="0"/>
              <a:t>-        Arpit Saxena </a:t>
            </a:r>
          </a:p>
          <a:p>
            <a:r>
              <a:rPr lang="en-US" sz="2000" dirty="0" smtClean="0"/>
              <a:t>                                     Manjari Johri</a:t>
            </a:r>
          </a:p>
          <a:p>
            <a:r>
              <a:rPr lang="en-US" sz="2000" dirty="0" smtClean="0"/>
              <a:t>                                     Lokendra Muni</a:t>
            </a:r>
          </a:p>
          <a:p>
            <a:r>
              <a:rPr lang="en-IN" sz="2000" dirty="0" smtClean="0"/>
              <a:t>                                     Poonam Yadav</a:t>
            </a:r>
            <a:endParaRPr lang="en-US" sz="2000" dirty="0" smtClean="0"/>
          </a:p>
          <a:p>
            <a:r>
              <a:rPr lang="en-IN" sz="2000" dirty="0" smtClean="0"/>
              <a:t> </a:t>
            </a:r>
            <a:endParaRPr lang="en-IN" sz="2000" b="1" i="1" dirty="0" smtClean="0"/>
          </a:p>
          <a:p>
            <a:pPr lvl="1">
              <a:buFont typeface="Wingdings" pitchFamily="2" charset="2"/>
              <a:buChar char="Ø"/>
            </a:pPr>
            <a:r>
              <a:rPr lang="en-IN" sz="2000" b="1" i="1" dirty="0" smtClean="0"/>
              <a:t> </a:t>
            </a:r>
            <a:r>
              <a:rPr lang="en-US" sz="2000" b="1" i="1" dirty="0" smtClean="0"/>
              <a:t>Submitted</a:t>
            </a:r>
            <a:r>
              <a:rPr lang="en-US" sz="2000" b="1" i="1" dirty="0" smtClean="0">
                <a:solidFill>
                  <a:schemeClr val="accent3"/>
                </a:solidFill>
              </a:rPr>
              <a:t> </a:t>
            </a:r>
            <a:r>
              <a:rPr lang="en-US" sz="2000" b="1" i="1" dirty="0" smtClean="0"/>
              <a:t>to</a:t>
            </a:r>
            <a:r>
              <a:rPr lang="en-US" sz="2000" dirty="0" smtClean="0"/>
              <a:t>-       Mr. Shivendra Sir </a:t>
            </a:r>
          </a:p>
          <a:p>
            <a:r>
              <a:rPr lang="en-US" sz="2000" dirty="0" smtClean="0"/>
              <a:t>                                             </a:t>
            </a:r>
          </a:p>
          <a:p>
            <a:r>
              <a:rPr lang="en-US" sz="2000" dirty="0" smtClean="0"/>
              <a:t>  </a:t>
            </a:r>
            <a:r>
              <a:rPr lang="en-US" sz="3200" dirty="0" smtClean="0"/>
              <a:t>      </a:t>
            </a:r>
          </a:p>
          <a:p>
            <a:endParaRPr lang="en-US" sz="3200" dirty="0" smtClean="0"/>
          </a:p>
          <a:p>
            <a:r>
              <a:rPr lang="en-US" sz="3200" dirty="0" smtClean="0"/>
              <a:t>        </a:t>
            </a:r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5" name="Picture 4" descr="tykS596K_400x400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71414"/>
            <a:ext cx="9144000" cy="3643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238389156"/>
      </p:ext>
    </p:extLst>
  </p:cSld>
  <p:clrMapOvr>
    <a:masterClrMapping/>
  </p:clrMapOvr>
  <p:transition spd="slow" advClick="0">
    <p:split orient="vert"/>
    <p:sndAc>
      <p:stSnd>
        <p:snd r:embed="rId2" name="arrow.wav" builtIn="1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500042"/>
            <a:ext cx="8153400" cy="790596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Log in page coding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pic>
        <p:nvPicPr>
          <p:cNvPr id="5" name="Content Placeholder 4" descr="LOG IN (1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-32" y="1857364"/>
            <a:ext cx="4500594" cy="4071966"/>
          </a:xfrm>
        </p:spPr>
      </p:pic>
      <p:pic>
        <p:nvPicPr>
          <p:cNvPr id="6" name="Content Placeholder 5" descr="LOG IN (2).png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572000" y="1857364"/>
            <a:ext cx="4572000" cy="40719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166" y="571480"/>
            <a:ext cx="7262834" cy="724648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            </a:t>
            </a:r>
            <a:r>
              <a:rPr lang="en-IN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lgerian" pitchFamily="82" charset="0"/>
              </a:rPr>
              <a:t>ORDER-NOW  PAGE</a:t>
            </a:r>
            <a:endParaRPr lang="en-US" sz="4800" b="1" cap="all" dirty="0">
              <a:ln w="0"/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lgerian" pitchFamily="82" charset="0"/>
            </a:endParaRPr>
          </a:p>
        </p:txBody>
      </p:sp>
      <p:pic>
        <p:nvPicPr>
          <p:cNvPr id="3" name="Picture 2" descr="Screenshot (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2" y="1643050"/>
            <a:ext cx="8643966" cy="5214950"/>
          </a:xfrm>
          <a:prstGeom prst="rect">
            <a:avLst/>
          </a:prstGeom>
        </p:spPr>
      </p:pic>
    </p:spTree>
  </p:cSld>
  <p:clrMapOvr>
    <a:masterClrMapping/>
  </p:clrMapOvr>
  <p:transition spd="slow">
    <p:pull dir="ru"/>
    <p:sndAc>
      <p:stSnd>
        <p:snd r:embed="rId2" name="arrow.wav" builtIn="1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042"/>
            <a:ext cx="8153400" cy="719158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32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lgerian" pitchFamily="82" charset="0"/>
              </a:rPr>
              <a:t>Order now coding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lgerian" pitchFamily="82" charset="0"/>
            </a:endParaRPr>
          </a:p>
        </p:txBody>
      </p:sp>
      <p:pic>
        <p:nvPicPr>
          <p:cNvPr id="5" name="Content Placeholder 4" descr="order now (1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1857364"/>
            <a:ext cx="4500562" cy="4000528"/>
          </a:xfrm>
        </p:spPr>
      </p:pic>
      <p:pic>
        <p:nvPicPr>
          <p:cNvPr id="6" name="Content Placeholder 5" descr="order now (2).png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500562" y="1857364"/>
            <a:ext cx="4643438" cy="40005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28" y="571480"/>
            <a:ext cx="7191396" cy="653210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Our services  page 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pic>
        <p:nvPicPr>
          <p:cNvPr id="3" name="Picture 2" descr="Screenshot (1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643050"/>
            <a:ext cx="8786842" cy="5140990"/>
          </a:xfrm>
          <a:prstGeom prst="rect">
            <a:avLst/>
          </a:prstGeom>
        </p:spPr>
      </p:pic>
    </p:spTree>
  </p:cSld>
  <p:clrMapOvr>
    <a:masterClrMapping/>
  </p:clrMapOvr>
  <p:transition spd="slow">
    <p:pull dir="lu"/>
    <p:sndAc>
      <p:stSnd>
        <p:snd r:embed="rId2" name="arrow.wav" builtIn="1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571480"/>
            <a:ext cx="7691462" cy="647720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Our services coding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pic>
        <p:nvPicPr>
          <p:cNvPr id="7" name="Content Placeholder 6" descr="our services (1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1928802"/>
            <a:ext cx="4429124" cy="4000528"/>
          </a:xfrm>
        </p:spPr>
      </p:pic>
      <p:pic>
        <p:nvPicPr>
          <p:cNvPr id="9" name="Content Placeholder 8" descr="our services (2).png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429124" y="1928802"/>
            <a:ext cx="4714876" cy="40005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500042"/>
            <a:ext cx="6615130" cy="796086"/>
          </a:xfrm>
        </p:spPr>
        <p:txBody>
          <a:bodyPr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Contact us  page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pic>
        <p:nvPicPr>
          <p:cNvPr id="3" name="Picture 2" descr="Screenshot (1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1643050"/>
            <a:ext cx="8501122" cy="5140990"/>
          </a:xfrm>
          <a:prstGeom prst="rect">
            <a:avLst/>
          </a:prstGeom>
        </p:spPr>
      </p:pic>
    </p:spTree>
  </p:cSld>
  <p:clrMapOvr>
    <a:masterClrMapping/>
  </p:clrMapOvr>
  <p:transition spd="slow">
    <p:diamond/>
    <p:sndAc>
      <p:stSnd>
        <p:snd r:embed="rId2" name="click.wav" builtIn="1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042"/>
            <a:ext cx="8153400" cy="719158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Contact us coding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pic>
        <p:nvPicPr>
          <p:cNvPr id="5" name="Content Placeholder 4" descr="Contact us (1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1928802"/>
            <a:ext cx="4429124" cy="4000528"/>
          </a:xfrm>
        </p:spPr>
      </p:pic>
      <p:pic>
        <p:nvPicPr>
          <p:cNvPr id="6" name="Content Placeholder 5" descr="Contact us (2).png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429124" y="1928802"/>
            <a:ext cx="4714908" cy="40005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500042"/>
            <a:ext cx="7477148" cy="796086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About us  page</a:t>
            </a:r>
            <a:endParaRPr lang="en-US" sz="28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pic>
        <p:nvPicPr>
          <p:cNvPr id="3" name="Picture 2" descr="Screenshot (2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1717010"/>
            <a:ext cx="8643998" cy="5140990"/>
          </a:xfrm>
          <a:prstGeom prst="rect">
            <a:avLst/>
          </a:prstGeom>
        </p:spPr>
      </p:pic>
    </p:spTree>
  </p:cSld>
  <p:clrMapOvr>
    <a:masterClrMapping/>
  </p:clrMapOvr>
  <p:transition spd="slow">
    <p:split dir="in"/>
    <p:sndAc>
      <p:stSnd>
        <p:snd r:embed="rId2" name="arrow.wav" builtIn="1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500042"/>
            <a:ext cx="8153400" cy="719158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  About us coding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pic>
        <p:nvPicPr>
          <p:cNvPr id="5" name="Content Placeholder 4" descr="about us (1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2000240"/>
            <a:ext cx="4286248" cy="3929090"/>
          </a:xfrm>
        </p:spPr>
      </p:pic>
      <p:pic>
        <p:nvPicPr>
          <p:cNvPr id="6" name="Content Placeholder 5" descr="about us (2).png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286248" y="2000240"/>
            <a:ext cx="4857752" cy="39290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724648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32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BUSINESS MODEL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IN" sz="2400" dirty="0" smtClean="0"/>
              <a:t> Restaurant Pays </a:t>
            </a:r>
            <a:r>
              <a:rPr lang="en-IN" sz="2400" b="1" dirty="0" smtClean="0">
                <a:solidFill>
                  <a:srgbClr val="0070C0"/>
                </a:solidFill>
              </a:rPr>
              <a:t>FOOD HUNGER </a:t>
            </a:r>
            <a:r>
              <a:rPr lang="en-IN" sz="2400" dirty="0" smtClean="0"/>
              <a:t>for being featured.</a:t>
            </a:r>
          </a:p>
          <a:p>
            <a:pPr>
              <a:buFont typeface="Wingdings" pitchFamily="2" charset="2"/>
              <a:buChar char="ü"/>
            </a:pPr>
            <a:endParaRPr lang="en-IN" sz="2400" dirty="0" smtClean="0"/>
          </a:p>
          <a:p>
            <a:pPr>
              <a:buFont typeface="Wingdings" pitchFamily="2" charset="2"/>
              <a:buChar char="ü"/>
            </a:pPr>
            <a:r>
              <a:rPr lang="en-IN" sz="2400" dirty="0" smtClean="0"/>
              <a:t>User Views restaurant.</a:t>
            </a:r>
          </a:p>
          <a:p>
            <a:pPr>
              <a:buFont typeface="Wingdings" pitchFamily="2" charset="2"/>
              <a:buChar char="ü"/>
            </a:pPr>
            <a:endParaRPr lang="en-IN" sz="2400" dirty="0" smtClean="0"/>
          </a:p>
          <a:p>
            <a:pPr>
              <a:buFont typeface="Wingdings" pitchFamily="2" charset="2"/>
              <a:buChar char="ü"/>
            </a:pPr>
            <a:r>
              <a:rPr lang="en-IN" sz="2400" dirty="0" smtClean="0"/>
              <a:t>More Customer  footfall for the restaurant.</a:t>
            </a:r>
            <a:endParaRPr lang="en-US" sz="2400" dirty="0"/>
          </a:p>
        </p:txBody>
      </p:sp>
      <p:sp>
        <p:nvSpPr>
          <p:cNvPr id="4" name="Right Arrow 3"/>
          <p:cNvSpPr/>
          <p:nvPr/>
        </p:nvSpPr>
        <p:spPr>
          <a:xfrm>
            <a:off x="3286116" y="4214818"/>
            <a:ext cx="2714644" cy="28575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 descr="585e4bcdcb11b227491c3396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71670" y="4143380"/>
            <a:ext cx="761992" cy="761992"/>
          </a:xfrm>
          <a:prstGeom prst="rect">
            <a:avLst/>
          </a:prstGeom>
        </p:spPr>
      </p:pic>
      <p:pic>
        <p:nvPicPr>
          <p:cNvPr id="7" name="Picture 6" descr="Mobile-Transparent-Free-PNG.png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43372" y="5429264"/>
            <a:ext cx="857256" cy="85725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8853830">
            <a:off x="5052744" y="5390428"/>
            <a:ext cx="1273919" cy="29849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986395">
            <a:off x="2521347" y="5343169"/>
            <a:ext cx="1545744" cy="27492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mages-4.jpg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72066" y="4857760"/>
            <a:ext cx="571504" cy="558916"/>
          </a:xfrm>
          <a:prstGeom prst="ellipse">
            <a:avLst/>
          </a:prstGeom>
          <a:solidFill>
            <a:schemeClr val="tx1"/>
          </a:solidFill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dinner png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6512" y="4143380"/>
            <a:ext cx="652460" cy="6339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72330" y="4357694"/>
            <a:ext cx="150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70C0"/>
                </a:solidFill>
              </a:rPr>
              <a:t>Restaurant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1538" y="4344423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rgbClr val="0070C0"/>
                </a:solidFill>
              </a:rPr>
              <a:t>   </a:t>
            </a:r>
            <a:r>
              <a:rPr lang="en-IN" b="1" dirty="0" smtClean="0">
                <a:solidFill>
                  <a:srgbClr val="0070C0"/>
                </a:solidFill>
              </a:rPr>
              <a:t>User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 advClick="0">
    <p:plus/>
    <p:sndAc>
      <p:stSnd>
        <p:snd r:embed="rId2" name="type.wav" builtIn="1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7158" y="142860"/>
            <a:ext cx="8229600" cy="1143000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28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</a:rPr>
              <a:t>                                       </a:t>
            </a:r>
            <a:r>
              <a:rPr lang="en-IN" sz="31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Presentation</a:t>
            </a:r>
            <a:br>
              <a:rPr lang="en-IN" sz="31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</a:br>
            <a:r>
              <a:rPr lang="en-IN" sz="31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                            on</a:t>
            </a:r>
            <a:br>
              <a:rPr lang="en-IN" sz="31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</a:br>
            <a:r>
              <a:rPr lang="en-IN" sz="31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           online  food  ordering</a:t>
            </a:r>
            <a:endParaRPr lang="en-US" sz="31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pic>
        <p:nvPicPr>
          <p:cNvPr id="8" name="Picture 7" descr="images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9537"/>
            <a:ext cx="9144000" cy="4768463"/>
          </a:xfrm>
          <a:prstGeom prst="rect">
            <a:avLst/>
          </a:prstGeom>
        </p:spPr>
      </p:pic>
    </p:spTree>
  </p:cSld>
  <p:clrMapOvr>
    <a:masterClrMapping/>
  </p:clrMapOvr>
  <p:transition spd="slow">
    <p:fade/>
    <p:sndAc>
      <p:stSnd>
        <p:snd r:embed="rId2" name="click.wav" builtIn="1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                        </a:t>
            </a:r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lgerian" pitchFamily="82" charset="0"/>
              </a:rPr>
              <a:t>    </a:t>
            </a:r>
            <a:r>
              <a:rPr lang="en-IN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Algerian" pitchFamily="82" charset="0"/>
              </a:rPr>
              <a:t>STRENGTH</a:t>
            </a:r>
            <a:endParaRPr lang="en-US" sz="32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42910" y="1428736"/>
            <a:ext cx="8153400" cy="52578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400" dirty="0" smtClean="0"/>
              <a:t>User </a:t>
            </a:r>
            <a:r>
              <a:rPr lang="en-IN" sz="2400" dirty="0" smtClean="0"/>
              <a:t>explore</a:t>
            </a:r>
            <a:r>
              <a:rPr lang="en-IN" sz="2400" dirty="0" smtClean="0"/>
              <a:t> </a:t>
            </a:r>
            <a:r>
              <a:rPr lang="en-IN" sz="2400" b="1" dirty="0" smtClean="0">
                <a:solidFill>
                  <a:srgbClr val="0070C0"/>
                </a:solidFill>
              </a:rPr>
              <a:t>FOOD HUNGER</a:t>
            </a:r>
            <a:r>
              <a:rPr lang="en-IN" sz="2400" b="1" dirty="0" smtClean="0"/>
              <a:t> </a:t>
            </a:r>
            <a:r>
              <a:rPr lang="en-IN" sz="2400" dirty="0" smtClean="0"/>
              <a:t>as ‘Speciality product’(Focused only on foods &amp; restaurants)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High Awareness- Top of mind product.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Global Presence- 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Superior Technology and a strong workforce of over peoples.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Simple &amp; user friendly interface.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Aggressive and innovative marketing strategy.</a:t>
            </a:r>
            <a:endParaRPr lang="en-US" sz="2400" dirty="0"/>
          </a:p>
        </p:txBody>
      </p:sp>
    </p:spTree>
  </p:cSld>
  <p:clrMapOvr>
    <a:masterClrMapping/>
  </p:clrMapOvr>
  <p:transition spd="slow" advClick="0">
    <p:dissolve/>
    <p:sndAc>
      <p:stSnd>
        <p:snd r:embed="rId2" name="arrow.wav" builtIn="1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      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Weakness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45632" cy="504351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Competition from search engines &amp; other similar apps means limited growth.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Drastic growth means </a:t>
            </a:r>
            <a:r>
              <a:rPr lang="en-IN" sz="2400" dirty="0" smtClean="0"/>
              <a:t>very sensitive</a:t>
            </a:r>
            <a:r>
              <a:rPr lang="en-IN" sz="2400" dirty="0" smtClean="0"/>
              <a:t> </a:t>
            </a:r>
            <a:r>
              <a:rPr lang="en-IN" sz="2400" dirty="0" smtClean="0"/>
              <a:t>to bad content.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Not customized for each target market.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Work inefficiency.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High staff turnover.</a:t>
            </a:r>
            <a:endParaRPr lang="en-US" sz="2400" dirty="0"/>
          </a:p>
        </p:txBody>
      </p:sp>
    </p:spTree>
  </p:cSld>
  <p:clrMapOvr>
    <a:masterClrMapping/>
  </p:clrMapOvr>
  <p:transition spd="slow">
    <p:wipe dir="r"/>
    <p:sndAc>
      <p:stSnd>
        <p:snd r:embed="rId2" name="click.wav" builtIn="1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1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            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Opportunities</a:t>
            </a:r>
            <a:endParaRPr lang="en-US" sz="29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endParaRPr lang="en-IN" sz="2400" dirty="0" smtClean="0">
              <a:effectLst>
                <a:reflection blurRad="6350" stA="55000" endA="50" endPos="85000" dir="5400000" sy="-100000" algn="bl" rotWithShape="0"/>
              </a:effectLst>
            </a:endParaRP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effectLst/>
              </a:rPr>
              <a:t>Opportunity to expand to further more countries.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effectLst/>
              </a:rPr>
              <a:t>Increasing internet penetration &amp; number of smartphones user.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effectLst/>
              </a:rPr>
              <a:t>Rapid technology development.</a:t>
            </a:r>
          </a:p>
        </p:txBody>
      </p:sp>
    </p:spTree>
  </p:cSld>
  <p:clrMapOvr>
    <a:masterClrMapping/>
  </p:clrMapOvr>
  <p:transition spd="slow" advClick="0">
    <p:wipe dir="d"/>
    <p:sndAc>
      <p:stSnd>
        <p:snd r:embed="rId2" name="arrow.wav" builtIn="1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796086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Core Competency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42844" y="1928802"/>
            <a:ext cx="8543956" cy="438912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000" b="1" dirty="0" smtClean="0">
                <a:solidFill>
                  <a:srgbClr val="0070C0"/>
                </a:solidFill>
              </a:rPr>
              <a:t>FOOD HUNGER </a:t>
            </a:r>
            <a:r>
              <a:rPr lang="en-IN" sz="2000" dirty="0" smtClean="0"/>
              <a:t>maintains a strong internal structure to complete their business model.</a:t>
            </a:r>
          </a:p>
          <a:p>
            <a:pPr>
              <a:buNone/>
            </a:pPr>
            <a:endParaRPr lang="en-IN" sz="2000" dirty="0" smtClean="0"/>
          </a:p>
          <a:p>
            <a:pPr>
              <a:buNone/>
            </a:pPr>
            <a:r>
              <a:rPr lang="en-IN" sz="2000" b="1" dirty="0" smtClean="0"/>
              <a:t>             Key Resources                                                         Key Activities</a:t>
            </a:r>
          </a:p>
          <a:p>
            <a:pPr>
              <a:buNone/>
            </a:pPr>
            <a:endParaRPr lang="en-IN" sz="2000" b="1" dirty="0" smtClean="0"/>
          </a:p>
          <a:p>
            <a:pPr>
              <a:buNone/>
            </a:pPr>
            <a:r>
              <a:rPr lang="en-IN" sz="2000" b="1" dirty="0" smtClean="0"/>
              <a:t>                 </a:t>
            </a:r>
            <a:r>
              <a:rPr lang="en-IN" sz="2000" dirty="0" smtClean="0"/>
              <a:t>     Website Platform                                                  Restaurant          </a:t>
            </a:r>
          </a:p>
          <a:p>
            <a:pPr>
              <a:buNone/>
            </a:pPr>
            <a:r>
              <a:rPr lang="en-IN" sz="2000" dirty="0" smtClean="0"/>
              <a:t>                       </a:t>
            </a:r>
          </a:p>
          <a:p>
            <a:pPr>
              <a:buNone/>
            </a:pPr>
            <a:r>
              <a:rPr lang="en-IN" sz="2000" dirty="0" smtClean="0"/>
              <a:t>                      Customer Service                                                  Field Teams</a:t>
            </a:r>
          </a:p>
          <a:p>
            <a:pPr>
              <a:buNone/>
            </a:pPr>
            <a:endParaRPr lang="en-IN" sz="2000" dirty="0" smtClean="0"/>
          </a:p>
          <a:p>
            <a:pPr>
              <a:buNone/>
            </a:pPr>
            <a:r>
              <a:rPr lang="en-IN" sz="2000" dirty="0" smtClean="0"/>
              <a:t>                       User &amp; Restaurant                                               Data Analysis</a:t>
            </a:r>
          </a:p>
          <a:p>
            <a:pPr>
              <a:buNone/>
            </a:pPr>
            <a:r>
              <a:rPr lang="en-IN" sz="2000" dirty="0" smtClean="0"/>
              <a:t>                       Database </a:t>
            </a:r>
            <a:endParaRPr lang="en-US" sz="2000" dirty="0"/>
          </a:p>
        </p:txBody>
      </p:sp>
      <p:cxnSp>
        <p:nvCxnSpPr>
          <p:cNvPr id="9" name="Straight Connector 8"/>
          <p:cNvCxnSpPr>
            <a:endCxn id="7" idx="2"/>
          </p:cNvCxnSpPr>
          <p:nvPr/>
        </p:nvCxnSpPr>
        <p:spPr>
          <a:xfrm rot="5400000">
            <a:off x="2796372" y="4684376"/>
            <a:ext cx="3251996" cy="15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monitor png.jp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5786" y="3786190"/>
            <a:ext cx="500066" cy="500066"/>
          </a:xfrm>
          <a:prstGeom prst="rect">
            <a:avLst/>
          </a:prstGeom>
        </p:spPr>
      </p:pic>
      <p:pic>
        <p:nvPicPr>
          <p:cNvPr id="12" name="Picture 11" descr="Support_Services-51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4500570"/>
            <a:ext cx="500400" cy="500400"/>
          </a:xfrm>
          <a:prstGeom prst="rect">
            <a:avLst/>
          </a:prstGeom>
        </p:spPr>
      </p:pic>
      <p:pic>
        <p:nvPicPr>
          <p:cNvPr id="15" name="Picture 14" descr="briefcase pn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24" y="5500702"/>
            <a:ext cx="500400" cy="498039"/>
          </a:xfrm>
          <a:prstGeom prst="rect">
            <a:avLst/>
          </a:prstGeom>
        </p:spPr>
      </p:pic>
      <p:pic>
        <p:nvPicPr>
          <p:cNvPr id="16" name="Picture 15" descr="dinner pn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7818" y="3786190"/>
            <a:ext cx="500400" cy="4862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</p:spPr>
      </p:pic>
      <p:pic>
        <p:nvPicPr>
          <p:cNvPr id="17" name="Picture 16" descr="peoples png.jpg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357818" y="4429132"/>
            <a:ext cx="500400" cy="583800"/>
          </a:xfrm>
          <a:prstGeom prst="rect">
            <a:avLst/>
          </a:prstGeom>
        </p:spPr>
      </p:pic>
      <p:pic>
        <p:nvPicPr>
          <p:cNvPr id="19" name="Picture 18" descr="stats icon png.jpg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357818" y="5214950"/>
            <a:ext cx="500400" cy="525420"/>
          </a:xfrm>
          <a:prstGeom prst="rect">
            <a:avLst/>
          </a:prstGeom>
        </p:spPr>
      </p:pic>
    </p:spTree>
  </p:cSld>
  <p:clrMapOvr>
    <a:masterClrMapping/>
  </p:clrMapOvr>
  <p:transition spd="slow" advClick="0">
    <p:strips dir="rd"/>
    <p:sndAc>
      <p:stSnd>
        <p:snd r:embed="rId2" name="click.wav" builtIn="1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357166"/>
            <a:ext cx="8153400" cy="857256"/>
          </a:xfrm>
        </p:spPr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29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Future aspects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endParaRPr lang="en-IN" sz="36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First  mover advantage.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Strong Content Platform (SCP).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Efficient Employees.</a:t>
            </a:r>
          </a:p>
          <a:p>
            <a:pPr>
              <a:buFont typeface="Wingdings" pitchFamily="2" charset="2"/>
              <a:buChar char="Ø"/>
            </a:pP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Good rating mechanism and social platform</a:t>
            </a:r>
            <a:endParaRPr lang="en-US" sz="2400" dirty="0"/>
          </a:p>
        </p:txBody>
      </p:sp>
    </p:spTree>
  </p:cSld>
  <p:clrMapOvr>
    <a:masterClrMapping/>
  </p:clrMapOvr>
  <p:transition spd="slow" advClick="0">
    <p:wheel spokes="8"/>
    <p:sndAc>
      <p:stSnd>
        <p:snd r:embed="rId3" name="click.wav" builtIn="1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29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References</a:t>
            </a:r>
            <a:endParaRPr lang="en-US" sz="28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endParaRPr lang="en-IN" sz="3600" dirty="0" smtClean="0"/>
          </a:p>
          <a:p>
            <a:pPr>
              <a:buFont typeface="Wingdings" pitchFamily="2" charset="2"/>
              <a:buChar char="v"/>
            </a:pPr>
            <a:r>
              <a:rPr lang="en-IN" sz="2400" dirty="0" smtClean="0"/>
              <a:t>Wikipedia.</a:t>
            </a:r>
          </a:p>
          <a:p>
            <a:pPr>
              <a:buFont typeface="Wingdings" pitchFamily="2" charset="2"/>
              <a:buChar char="v"/>
            </a:pPr>
            <a:endParaRPr lang="en-IN" sz="2400" dirty="0" smtClean="0"/>
          </a:p>
          <a:p>
            <a:pPr>
              <a:buFont typeface="Wingdings" pitchFamily="2" charset="2"/>
              <a:buChar char="v"/>
            </a:pPr>
            <a:r>
              <a:rPr lang="en-IN" sz="2400" dirty="0" smtClean="0"/>
              <a:t>Quora.</a:t>
            </a:r>
          </a:p>
          <a:p>
            <a:pPr>
              <a:buFont typeface="Wingdings" pitchFamily="2" charset="2"/>
              <a:buChar char="v"/>
            </a:pPr>
            <a:endParaRPr lang="en-IN" sz="2400" dirty="0" smtClean="0"/>
          </a:p>
          <a:p>
            <a:pPr>
              <a:buFont typeface="Wingdings" pitchFamily="2" charset="2"/>
              <a:buChar char="v"/>
            </a:pPr>
            <a:r>
              <a:rPr lang="en-IN" sz="2400" dirty="0" smtClean="0"/>
              <a:t>Linkdin Slideshare.</a:t>
            </a:r>
          </a:p>
          <a:p>
            <a:pPr>
              <a:buFont typeface="Wingdings" pitchFamily="2" charset="2"/>
              <a:buChar char="v"/>
            </a:pPr>
            <a:endParaRPr lang="en-IN" sz="2400" dirty="0" smtClean="0"/>
          </a:p>
          <a:p>
            <a:pPr>
              <a:buFont typeface="Wingdings" pitchFamily="2" charset="2"/>
              <a:buChar char="v"/>
            </a:pPr>
            <a:r>
              <a:rPr lang="en-IN" sz="2400" dirty="0" smtClean="0"/>
              <a:t>Zomato Blogs.</a:t>
            </a:r>
          </a:p>
          <a:p>
            <a:pPr>
              <a:buFont typeface="Wingdings" pitchFamily="2" charset="2"/>
              <a:buChar char="v"/>
            </a:pPr>
            <a:endParaRPr lang="en-IN" sz="2400" dirty="0" smtClean="0"/>
          </a:p>
          <a:p>
            <a:pPr>
              <a:buFont typeface="Wingdings" pitchFamily="2" charset="2"/>
              <a:buChar char="v"/>
            </a:pPr>
            <a:endParaRPr lang="en-IN" sz="2400" dirty="0" smtClean="0"/>
          </a:p>
          <a:p>
            <a:pPr>
              <a:buFont typeface="Wingdings" pitchFamily="2" charset="2"/>
              <a:buChar char="v"/>
            </a:pPr>
            <a:endParaRPr lang="en-US" sz="2400" dirty="0"/>
          </a:p>
        </p:txBody>
      </p:sp>
    </p:spTree>
  </p:cSld>
  <p:clrMapOvr>
    <a:masterClrMapping/>
  </p:clrMapOvr>
  <p:transition spd="slow" advClick="0">
    <p:wheel spokes="2"/>
    <p:sndAc>
      <p:stSnd>
        <p:snd r:embed="rId2" name="arrow.wav" builtIn="1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472" y="2786058"/>
            <a:ext cx="8305800" cy="1143000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29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           </a:t>
            </a:r>
            <a:r>
              <a:rPr lang="en-IN" sz="40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Thank you !</a:t>
            </a:r>
            <a:endParaRPr lang="en-US" sz="40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</p:spTree>
  </p:cSld>
  <p:clrMapOvr>
    <a:masterClrMapping/>
  </p:clrMapOvr>
  <p:transition spd="slow" advClick="0">
    <p:fade thruBlk="1"/>
    <p:sndAc>
      <p:stSnd>
        <p:snd r:embed="rId2" name="arrow.wav" builtIn="1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</a:t>
            </a:r>
            <a:r>
              <a:rPr lang="en-IN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Contents</a:t>
            </a:r>
            <a:endParaRPr lang="en-US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7158" y="1571612"/>
            <a:ext cx="8215370" cy="507209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 smtClean="0"/>
              <a:t>Project Introduction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r>
              <a:rPr lang="en-IN" sz="2000" dirty="0" smtClean="0"/>
              <a:t>Hardware  and Software Requirement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r>
              <a:rPr lang="en-IN" sz="2000" dirty="0" smtClean="0"/>
              <a:t>Website View &amp; Coding</a:t>
            </a:r>
          </a:p>
          <a:p>
            <a:pPr>
              <a:buNone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r>
              <a:rPr lang="en-IN" sz="2000" dirty="0" smtClean="0"/>
              <a:t>Business Model &amp; SWO 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r>
              <a:rPr lang="en-IN" sz="2000" dirty="0" smtClean="0"/>
              <a:t>Core Competency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r>
              <a:rPr lang="en-IN" sz="2000" dirty="0" smtClean="0"/>
              <a:t>Future Aspects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r>
              <a:rPr lang="en-IN" sz="2000" dirty="0" smtClean="0"/>
              <a:t>References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None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</p:txBody>
      </p:sp>
    </p:spTree>
  </p:cSld>
  <p:clrMapOvr>
    <a:masterClrMapping/>
  </p:clrMapOvr>
  <p:transition spd="slow">
    <p:checker/>
    <p:sndAc>
      <p:stSnd>
        <p:snd r:embed="rId2" name="arrow.wav" builtIn="1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28596" y="357166"/>
            <a:ext cx="8229600" cy="867524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        </a:t>
            </a:r>
            <a:r>
              <a:rPr lang="en-IN" sz="36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Project  introduction</a:t>
            </a:r>
            <a:endParaRPr lang="en-US" sz="36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IN" sz="2800" dirty="0" smtClean="0"/>
              <a:t>Genuine Name- </a:t>
            </a:r>
            <a:r>
              <a:rPr lang="en-IN" sz="2800" b="1" dirty="0" smtClean="0">
                <a:solidFill>
                  <a:srgbClr val="0070C0"/>
                </a:solidFill>
              </a:rPr>
              <a:t>FOOD HUNGER</a:t>
            </a:r>
          </a:p>
          <a:p>
            <a:pPr>
              <a:buFont typeface="Wingdings" pitchFamily="2" charset="2"/>
              <a:buChar char="Ø"/>
            </a:pPr>
            <a:endParaRPr lang="en-IN" sz="2800" dirty="0" smtClean="0"/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Slogan- </a:t>
            </a:r>
            <a:r>
              <a:rPr lang="en-IN" sz="2800" dirty="0" smtClean="0"/>
              <a:t>“Discover </a:t>
            </a:r>
            <a:r>
              <a:rPr lang="en-IN" sz="2800" dirty="0" smtClean="0"/>
              <a:t>great places to eat around you</a:t>
            </a:r>
            <a:r>
              <a:rPr lang="en-IN" sz="2800" dirty="0" smtClean="0"/>
              <a:t>.”</a:t>
            </a:r>
            <a:endParaRPr lang="en-IN" sz="2800" dirty="0" smtClean="0"/>
          </a:p>
          <a:p>
            <a:pPr>
              <a:buFont typeface="Wingdings" pitchFamily="2" charset="2"/>
              <a:buChar char="Ø"/>
            </a:pPr>
            <a:endParaRPr lang="en-IN" sz="2800" dirty="0" smtClean="0"/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Positioning- </a:t>
            </a:r>
            <a:r>
              <a:rPr lang="en-IN" sz="2800" b="1" dirty="0" smtClean="0">
                <a:solidFill>
                  <a:srgbClr val="0070C0"/>
                </a:solidFill>
              </a:rPr>
              <a:t>FOOD HUNGER </a:t>
            </a:r>
            <a:r>
              <a:rPr lang="en-IN" sz="2800" dirty="0" smtClean="0"/>
              <a:t>provides the ”</a:t>
            </a:r>
            <a:r>
              <a:rPr lang="en-IN" sz="2800" b="1" dirty="0" smtClean="0"/>
              <a:t>guide</a:t>
            </a:r>
            <a:r>
              <a:rPr lang="en-IN" sz="2800" dirty="0" smtClean="0"/>
              <a:t>” or                    </a:t>
            </a:r>
          </a:p>
          <a:p>
            <a:pPr>
              <a:buNone/>
            </a:pPr>
            <a:r>
              <a:rPr lang="en-IN" sz="2800" dirty="0" smtClean="0"/>
              <a:t>                      </a:t>
            </a:r>
            <a:r>
              <a:rPr lang="en-IN" sz="2800" dirty="0" smtClean="0"/>
              <a:t>the </a:t>
            </a:r>
            <a:r>
              <a:rPr lang="en-IN" sz="2800" dirty="0" smtClean="0"/>
              <a:t>“</a:t>
            </a:r>
            <a:r>
              <a:rPr lang="en-IN" sz="2800" b="1" dirty="0" smtClean="0"/>
              <a:t>discovery”</a:t>
            </a:r>
            <a:r>
              <a:rPr lang="en-IN" sz="2800" dirty="0" smtClean="0"/>
              <a:t> experience of                    </a:t>
            </a:r>
          </a:p>
          <a:p>
            <a:pPr>
              <a:buNone/>
            </a:pPr>
            <a:r>
              <a:rPr lang="en-IN" sz="2800" dirty="0" smtClean="0"/>
              <a:t>                      </a:t>
            </a:r>
            <a:r>
              <a:rPr lang="en-IN" sz="2800" dirty="0" smtClean="0"/>
              <a:t>restaurants </a:t>
            </a:r>
            <a:r>
              <a:rPr lang="en-IN" sz="2800" dirty="0" smtClean="0"/>
              <a:t>&amp; food guide. </a:t>
            </a:r>
          </a:p>
          <a:p>
            <a:pPr>
              <a:buNone/>
            </a:pPr>
            <a:endParaRPr lang="en-IN" sz="2800" dirty="0" smtClean="0"/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Category- Website Platform</a:t>
            </a:r>
          </a:p>
          <a:p>
            <a:pPr>
              <a:buFont typeface="Wingdings" pitchFamily="2" charset="2"/>
              <a:buChar char="Ø"/>
            </a:pPr>
            <a:endParaRPr lang="en-IN" sz="2800" dirty="0" smtClean="0"/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Sector- Food &amp; Restaurant Guide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>
    <p:zoom dir="in"/>
    <p:sndAc>
      <p:stSnd>
        <p:snd r:embed="rId2" name="camera.wav" builtIn="1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   </a:t>
            </a:r>
            <a:r>
              <a:rPr lang="en-IN" sz="3100" b="1" cap="all" dirty="0" smtClean="0">
                <a:ln w="0"/>
                <a:solidFill>
                  <a:srgbClr val="0070C0"/>
                </a:solidFill>
                <a:effectLst>
                  <a:reflection blurRad="6350" stA="60000" endA="900" endPos="58000" dir="5400000" sy="-100000" algn="bl" rotWithShape="0"/>
                </a:effectLst>
                <a:latin typeface="Algerian" pitchFamily="82" charset="0"/>
              </a:rPr>
              <a:t>HARDWARE</a:t>
            </a:r>
            <a:r>
              <a:rPr lang="en-IN" sz="3100" b="1" cap="all" dirty="0" smtClean="0">
                <a:ln w="0"/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&amp; SOFTWARE REQUIREMENTS </a:t>
            </a:r>
            <a:endParaRPr lang="en-US" sz="2900" b="1" cap="all" dirty="0">
              <a:ln w="0"/>
              <a:solidFill>
                <a:srgbClr val="0070C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720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 smtClean="0">
                <a:solidFill>
                  <a:srgbClr val="00B050"/>
                </a:solidFill>
              </a:rPr>
              <a:t>                                   </a:t>
            </a:r>
            <a:r>
              <a:rPr lang="en-IN" sz="2400" b="1" dirty="0" smtClean="0"/>
              <a:t>       </a:t>
            </a:r>
            <a:r>
              <a:rPr lang="en-IN" sz="2400" b="1" dirty="0" smtClean="0">
                <a:latin typeface="Bahnschrift" pitchFamily="34" charset="0"/>
              </a:rPr>
              <a:t>*Hardware*</a:t>
            </a:r>
          </a:p>
          <a:p>
            <a:pPr marL="457200" indent="-457200">
              <a:buFont typeface="+mj-lt"/>
              <a:buAutoNum type="alphaLcPeriod"/>
            </a:pPr>
            <a:r>
              <a:rPr lang="en-IN" sz="2400" dirty="0" smtClean="0"/>
              <a:t>Computer- </a:t>
            </a:r>
            <a:r>
              <a:rPr lang="en-IN" sz="2400" dirty="0" smtClean="0"/>
              <a:t>OS </a:t>
            </a:r>
            <a:r>
              <a:rPr lang="en-IN" sz="2400" dirty="0" smtClean="0"/>
              <a:t>Windows 10, Mac, Disk Space, Web Browser</a:t>
            </a:r>
            <a:endParaRPr lang="en-IN" sz="2400" dirty="0" smtClean="0"/>
          </a:p>
          <a:p>
            <a:pPr marL="457200" indent="-457200">
              <a:buFont typeface="+mj-lt"/>
              <a:buAutoNum type="alphaLcPeriod"/>
            </a:pPr>
            <a:endParaRPr lang="en-IN" sz="2400" dirty="0" smtClean="0"/>
          </a:p>
          <a:p>
            <a:pPr marL="457200" indent="-457200">
              <a:buFont typeface="+mj-lt"/>
              <a:buAutoNum type="alphaLcPeriod"/>
            </a:pPr>
            <a:r>
              <a:rPr lang="en-IN" sz="2400" dirty="0" smtClean="0"/>
              <a:t>Smartphone- Android, OS ,Web Browser</a:t>
            </a:r>
            <a:endParaRPr lang="en-IN" sz="2400" dirty="0" smtClean="0"/>
          </a:p>
          <a:p>
            <a:pPr marL="457200" indent="-457200">
              <a:buNone/>
            </a:pPr>
            <a:r>
              <a:rPr lang="en-IN" sz="2400" dirty="0" smtClean="0"/>
              <a:t>                                         </a:t>
            </a:r>
            <a:r>
              <a:rPr lang="en-IN" sz="2400" b="1" dirty="0" smtClean="0">
                <a:latin typeface="Bahnschrift" pitchFamily="34" charset="0"/>
              </a:rPr>
              <a:t> *Software*</a:t>
            </a:r>
          </a:p>
          <a:p>
            <a:pPr marL="457200" indent="-457200">
              <a:buFont typeface="+mj-lt"/>
              <a:buAutoNum type="alphaLcPeriod"/>
            </a:pPr>
            <a:r>
              <a:rPr lang="en-IN" sz="2400" dirty="0" smtClean="0">
                <a:latin typeface="+mj-lt"/>
              </a:rPr>
              <a:t> Brackets-text editor</a:t>
            </a:r>
          </a:p>
          <a:p>
            <a:pPr marL="457200" indent="-457200">
              <a:buFont typeface="+mj-lt"/>
              <a:buAutoNum type="alphaLcPeriod"/>
            </a:pPr>
            <a:endParaRPr lang="en-IN" sz="2400" dirty="0" smtClean="0">
              <a:latin typeface="+mj-lt"/>
            </a:endParaRPr>
          </a:p>
          <a:p>
            <a:pPr marL="457200" indent="-457200">
              <a:buFont typeface="+mj-lt"/>
              <a:buAutoNum type="alphaLcPeriod"/>
            </a:pPr>
            <a:r>
              <a:rPr lang="en-IN" sz="2400" dirty="0" smtClean="0">
                <a:latin typeface="+mj-lt"/>
              </a:rPr>
              <a:t>Google ( chrome, UC browser )</a:t>
            </a:r>
          </a:p>
          <a:p>
            <a:pPr marL="457200" indent="-457200">
              <a:buFont typeface="+mj-lt"/>
              <a:buAutoNum type="alphaLcPeriod"/>
            </a:pPr>
            <a:endParaRPr lang="en-IN" sz="2400" dirty="0" smtClean="0">
              <a:latin typeface="+mj-lt"/>
            </a:endParaRPr>
          </a:p>
          <a:p>
            <a:pPr marL="457200" indent="-457200">
              <a:buFont typeface="+mj-lt"/>
              <a:buAutoNum type="alphaLcPeriod"/>
            </a:pPr>
            <a:r>
              <a:rPr lang="en-IN" sz="2400" dirty="0" smtClean="0">
                <a:latin typeface="+mj-lt"/>
              </a:rPr>
              <a:t>Scripting Languages– HTML -5 , CSS-3, BOOTSTRAP .</a:t>
            </a:r>
          </a:p>
        </p:txBody>
      </p:sp>
    </p:spTree>
  </p:cSld>
  <p:clrMapOvr>
    <a:masterClrMapping/>
  </p:clrMapOvr>
  <p:transition spd="slow" advClick="0">
    <p:wedge/>
    <p:sndAc>
      <p:stSnd>
        <p:snd r:embed="rId2" name="camera.wav" builtIn="1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5786" y="3000372"/>
            <a:ext cx="7662858" cy="714380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</a:t>
            </a:r>
            <a:r>
              <a:rPr lang="en-IN" sz="40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Website view</a:t>
            </a:r>
            <a:endParaRPr lang="en-US" sz="40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</p:spTree>
  </p:cSld>
  <p:clrMapOvr>
    <a:masterClrMapping/>
  </p:clrMapOvr>
  <p:transition spd="slow">
    <p:pull dir="d"/>
    <p:sndAc>
      <p:stSnd>
        <p:snd r:embed="rId2" name="arrow.wav" builtIn="1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500042"/>
            <a:ext cx="7977214" cy="724648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                      </a:t>
            </a:r>
            <a:r>
              <a:rPr lang="en-IN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home page</a:t>
            </a:r>
            <a:endParaRPr lang="en-US" sz="48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pic>
        <p:nvPicPr>
          <p:cNvPr id="3" name="Picture 2" descr="Screenshot (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857388"/>
            <a:ext cx="8858312" cy="5000636"/>
          </a:xfrm>
          <a:prstGeom prst="rect">
            <a:avLst/>
          </a:prstGeom>
        </p:spPr>
      </p:pic>
    </p:spTree>
  </p:cSld>
  <p:clrMapOvr>
    <a:masterClrMapping/>
  </p:clrMapOvr>
  <p:transition spd="slow">
    <p:wipe/>
    <p:sndAc>
      <p:stSnd>
        <p:snd r:embed="rId2" name="click.wav" builtIn="1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042"/>
            <a:ext cx="8153400" cy="719158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home PAGE CODING</a:t>
            </a:r>
            <a:endParaRPr lang="en-US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pic>
        <p:nvPicPr>
          <p:cNvPr id="5" name="Content Placeholder 4" descr="WEB HOME (1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" y="1785926"/>
            <a:ext cx="4429123" cy="4214842"/>
          </a:xfrm>
        </p:spPr>
      </p:pic>
      <p:pic>
        <p:nvPicPr>
          <p:cNvPr id="7" name="Content Placeholder 6" descr="WEB HOME (2).png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429124" y="1785926"/>
            <a:ext cx="4714876" cy="42148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76" y="428604"/>
            <a:ext cx="7548586" cy="867524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IN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                         </a:t>
            </a:r>
            <a:r>
              <a:rPr lang="en-IN" sz="3200" b="1" cap="all" dirty="0" smtClean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Algerian" pitchFamily="82" charset="0"/>
              </a:rPr>
              <a:t>Log-in Page</a:t>
            </a:r>
            <a:endParaRPr lang="en-US" sz="3200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Algerian" pitchFamily="82" charset="0"/>
            </a:endParaRPr>
          </a:p>
        </p:txBody>
      </p:sp>
      <p:pic>
        <p:nvPicPr>
          <p:cNvPr id="3" name="Picture 2" descr="Screenshot (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717034"/>
            <a:ext cx="8858312" cy="5140990"/>
          </a:xfrm>
          <a:prstGeom prst="rect">
            <a:avLst/>
          </a:prstGeom>
        </p:spPr>
      </p:pic>
    </p:spTree>
  </p:cSld>
  <p:clrMapOvr>
    <a:masterClrMapping/>
  </p:clrMapOvr>
  <p:transition spd="slow">
    <p:pull dir="r"/>
    <p:sndAc>
      <p:stSnd>
        <p:snd r:embed="rId2" name="click.wav" builtIn="1"/>
      </p:stSnd>
    </p:sndAc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911</TotalTime>
  <Words>421</Words>
  <Application>Microsoft Office PowerPoint</Application>
  <PresentationFormat>On-screen Show (4:3)</PresentationFormat>
  <Paragraphs>138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Median</vt:lpstr>
      <vt:lpstr>Slide 1</vt:lpstr>
      <vt:lpstr>                                       Presentation                                                 on                                online  food  ordering</vt:lpstr>
      <vt:lpstr>                  Contents</vt:lpstr>
      <vt:lpstr>         Project  introduction</vt:lpstr>
      <vt:lpstr>    HARDWARE &amp; SOFTWARE REQUIREMENTS </vt:lpstr>
      <vt:lpstr>                   Website view</vt:lpstr>
      <vt:lpstr>                             home page</vt:lpstr>
      <vt:lpstr>                home PAGE CODING</vt:lpstr>
      <vt:lpstr>                         Log-in Page</vt:lpstr>
      <vt:lpstr>                    Log in page coding</vt:lpstr>
      <vt:lpstr>               ORDER-NOW  PAGE</vt:lpstr>
      <vt:lpstr>                    Order now coding</vt:lpstr>
      <vt:lpstr>               Our services  page </vt:lpstr>
      <vt:lpstr>               Our services coding</vt:lpstr>
      <vt:lpstr>                   Contact us  page</vt:lpstr>
      <vt:lpstr>                    Contact us coding</vt:lpstr>
      <vt:lpstr>                     About us  page</vt:lpstr>
      <vt:lpstr>                      About us coding</vt:lpstr>
      <vt:lpstr>                         BUSINESS MODEL</vt:lpstr>
      <vt:lpstr>                             STRENGTH</vt:lpstr>
      <vt:lpstr>                   Weakness</vt:lpstr>
      <vt:lpstr>                                            Opportunities</vt:lpstr>
      <vt:lpstr>                Core Competency</vt:lpstr>
      <vt:lpstr>                           Future aspects</vt:lpstr>
      <vt:lpstr>                             References</vt:lpstr>
      <vt:lpstr>                               Thank you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125</cp:revision>
  <dcterms:created xsi:type="dcterms:W3CDTF">2019-10-06T11:33:04Z</dcterms:created>
  <dcterms:modified xsi:type="dcterms:W3CDTF">2020-01-13T06:51:21Z</dcterms:modified>
</cp:coreProperties>
</file>